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403351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MAYO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186548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Gricelda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Elizalde Castellanos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Penal Sistema Acusatorio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 Oral </a:t>
                      </a: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26-27-V-16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Juan Gallegos Márquez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Segundo Civil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Actividad de la Función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Modesto Corpus González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Civil de Acuña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Actividad de la Función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Zoila Elena Covarrubias Galván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Primero Civil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Urgencia médica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Elena Martínez Cerda 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 Familiar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26-27-V-16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Actividades de la Función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Giovanna Zorrilla Carrizales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Familiar Sabinas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26-27-V-16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Actividades de la Función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2974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Edgar Arturo García Almanza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Familiar Parras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26-27-V-16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Actividades de la Función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Carlos Santiago Charles Lozoya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Familiar San Pedro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30-31-V-16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Actividades de la Función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Víctor Hugo Quiroz Zapata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Familiar Acuña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30-31-V-16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Actividades de la Función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39626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67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482177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MAYO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224963"/>
              </p:ext>
            </p:extLst>
          </p:nvPr>
        </p:nvGraphicFramePr>
        <p:xfrm>
          <a:off x="611560" y="2348880"/>
          <a:ext cx="799288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Luis Alberto Zamora Contreras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Familiar Río Grande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30-31-V-16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Actividades de la Función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037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243</Words>
  <Application>Microsoft Office PowerPoint</Application>
  <PresentationFormat>Presentación en pantalla (4:3)</PresentationFormat>
  <Paragraphs>74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14</cp:revision>
  <dcterms:created xsi:type="dcterms:W3CDTF">2016-01-27T17:33:12Z</dcterms:created>
  <dcterms:modified xsi:type="dcterms:W3CDTF">2017-03-21T22:31:54Z</dcterms:modified>
</cp:coreProperties>
</file>