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74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228A7-B371-41F3-A4CB-D28464A51435}" type="datetimeFigureOut">
              <a:rPr lang="es-MX" smtClean="0"/>
              <a:pPr/>
              <a:t>21/03/2017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36F4F-1CFE-4460-9276-403E452E8DD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228A7-B371-41F3-A4CB-D28464A51435}" type="datetimeFigureOut">
              <a:rPr lang="es-MX" smtClean="0"/>
              <a:pPr/>
              <a:t>21/03/2017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36F4F-1CFE-4460-9276-403E452E8DD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228A7-B371-41F3-A4CB-D28464A51435}" type="datetimeFigureOut">
              <a:rPr lang="es-MX" smtClean="0"/>
              <a:pPr/>
              <a:t>21/03/2017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36F4F-1CFE-4460-9276-403E452E8DD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228A7-B371-41F3-A4CB-D28464A51435}" type="datetimeFigureOut">
              <a:rPr lang="es-MX" smtClean="0"/>
              <a:pPr/>
              <a:t>21/03/2017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36F4F-1CFE-4460-9276-403E452E8DD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228A7-B371-41F3-A4CB-D28464A51435}" type="datetimeFigureOut">
              <a:rPr lang="es-MX" smtClean="0"/>
              <a:pPr/>
              <a:t>21/03/2017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36F4F-1CFE-4460-9276-403E452E8DD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228A7-B371-41F3-A4CB-D28464A51435}" type="datetimeFigureOut">
              <a:rPr lang="es-MX" smtClean="0"/>
              <a:pPr/>
              <a:t>21/03/2017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36F4F-1CFE-4460-9276-403E452E8DD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228A7-B371-41F3-A4CB-D28464A51435}" type="datetimeFigureOut">
              <a:rPr lang="es-MX" smtClean="0"/>
              <a:pPr/>
              <a:t>21/03/2017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36F4F-1CFE-4460-9276-403E452E8DD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228A7-B371-41F3-A4CB-D28464A51435}" type="datetimeFigureOut">
              <a:rPr lang="es-MX" smtClean="0"/>
              <a:pPr/>
              <a:t>21/03/2017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36F4F-1CFE-4460-9276-403E452E8DD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228A7-B371-41F3-A4CB-D28464A51435}" type="datetimeFigureOut">
              <a:rPr lang="es-MX" smtClean="0"/>
              <a:pPr/>
              <a:t>21/03/2017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36F4F-1CFE-4460-9276-403E452E8DD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228A7-B371-41F3-A4CB-D28464A51435}" type="datetimeFigureOut">
              <a:rPr lang="es-MX" smtClean="0"/>
              <a:pPr/>
              <a:t>21/03/2017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36F4F-1CFE-4460-9276-403E452E8DD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228A7-B371-41F3-A4CB-D28464A51435}" type="datetimeFigureOut">
              <a:rPr lang="es-MX" smtClean="0"/>
              <a:pPr/>
              <a:t>21/03/2017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36F4F-1CFE-4460-9276-403E452E8DD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7228A7-B371-41F3-A4CB-D28464A51435}" type="datetimeFigureOut">
              <a:rPr lang="es-MX" smtClean="0"/>
              <a:pPr/>
              <a:t>21/03/2017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A36F4F-1CFE-4460-9276-403E452E8DD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/>
          <a:srcRect l="20000" r="19090"/>
          <a:stretch>
            <a:fillRect/>
          </a:stretch>
        </p:blipFill>
        <p:spPr bwMode="auto">
          <a:xfrm>
            <a:off x="0" y="6143644"/>
            <a:ext cx="9144000" cy="714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Rectángulo 3"/>
          <p:cNvSpPr/>
          <p:nvPr/>
        </p:nvSpPr>
        <p:spPr>
          <a:xfrm>
            <a:off x="0" y="6385406"/>
            <a:ext cx="914400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900" dirty="0">
                <a:latin typeface="Century Gothic" panose="020B0502020202020204" pitchFamily="34" charset="0"/>
                <a:ea typeface="Calibri" panose="020F0502020204030204" pitchFamily="34" charset="0"/>
              </a:rPr>
              <a:t>Área responsable de la información: Lic. Myriam Fuentes Pedraza, Directora de Recursos Humanos</a:t>
            </a:r>
            <a:endParaRPr lang="es-MX" sz="900" dirty="0">
              <a:latin typeface="Century Gothic" panose="020B0502020202020204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/>
          <a:srcRect t="8157" b="6177"/>
          <a:stretch>
            <a:fillRect/>
          </a:stretch>
        </p:blipFill>
        <p:spPr bwMode="auto">
          <a:xfrm>
            <a:off x="0" y="-24"/>
            <a:ext cx="9144000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CuadroTexto 4"/>
          <p:cNvSpPr txBox="1"/>
          <p:nvPr/>
        </p:nvSpPr>
        <p:spPr>
          <a:xfrm>
            <a:off x="7740352" y="1146231"/>
            <a:ext cx="9861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800" dirty="0"/>
              <a:t>ANEXO N</a:t>
            </a:r>
            <a:r>
              <a:rPr lang="es-MX" sz="800" baseline="30000" dirty="0"/>
              <a:t>o</a:t>
            </a:r>
          </a:p>
          <a:p>
            <a:r>
              <a:rPr lang="es-MX" sz="800" dirty="0"/>
              <a:t>ACTA N</a:t>
            </a:r>
            <a:r>
              <a:rPr lang="es-MX" sz="800" baseline="30000" dirty="0"/>
              <a:t>o</a:t>
            </a:r>
          </a:p>
          <a:p>
            <a:r>
              <a:rPr lang="es-MX" sz="800" dirty="0"/>
              <a:t>SEPTIMA</a:t>
            </a:r>
          </a:p>
          <a:p>
            <a:r>
              <a:rPr lang="es-MX" sz="800" dirty="0"/>
              <a:t>SESIÓN ORDINARIA</a:t>
            </a:r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7403351"/>
              </p:ext>
            </p:extLst>
          </p:nvPr>
        </p:nvGraphicFramePr>
        <p:xfrm>
          <a:off x="611560" y="1916832"/>
          <a:ext cx="7992888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9928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INFORME DE</a:t>
                      </a:r>
                      <a:r>
                        <a:rPr lang="es-MX" sz="1200" baseline="0" dirty="0"/>
                        <a:t> MOVIMIENTOS DE PERSONAL EN EL PERIODO COMPRENDIDO MAYO 2016</a:t>
                      </a:r>
                      <a:endParaRPr lang="es-MX" sz="12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9186548"/>
              </p:ext>
            </p:extLst>
          </p:nvPr>
        </p:nvGraphicFramePr>
        <p:xfrm>
          <a:off x="611560" y="2348880"/>
          <a:ext cx="7992888" cy="3708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982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NOMBRE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CARGO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PERIODOD DE LICENCIA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OBSERVACIONES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Gricelda</a:t>
                      </a: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Elizalde Castellanos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Juez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Penal Sistema Acusatorio 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y Oral </a:t>
                      </a: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Saltillo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26-27-V-16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 goce de sueldo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Asuntos Personales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Juan Gallegos Márquez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Juez Segundo Civil Torreón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24-V-16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 goce de sueldo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Actividad de la Función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Modesto Corpus González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Juez Civil de Acuña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24-V-16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 goce de sueldo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Actividad de la Función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Zoila Elena Covarrubias Galván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Taquimecanógrafa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Juzgado Primero Civil Torreón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19-V-16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 goce de sueldo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Urgencia médica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María Elena Martínez Cerda 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Juez Primero Familiar Monclova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26-27-V-16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 goce de sueldo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Actividades de la Función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Giovanna Zorrilla Carrizales 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Juez Familiar Sabinas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26-27-V-16 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 goce de sueldo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Actividades de la Función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3297457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Edgar Arturo García Almanza 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Juez 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Familiar Parras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26-27-V-16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 goce de sueldo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Actividades de la Función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Carlos Santiago Charles Lozoya 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Juez Familiar San Pedro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30-31-V-16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 goce de sueldo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Actividades de la Función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Víctor Hugo Quiroz Zapata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Juez Familiar Acuña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30-31-V-16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 goce de sueldo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Actividades de la Función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9396266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36744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/>
          <a:srcRect l="20000" r="19090"/>
          <a:stretch>
            <a:fillRect/>
          </a:stretch>
        </p:blipFill>
        <p:spPr bwMode="auto">
          <a:xfrm>
            <a:off x="0" y="6143644"/>
            <a:ext cx="9144000" cy="714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Rectángulo 3"/>
          <p:cNvSpPr/>
          <p:nvPr/>
        </p:nvSpPr>
        <p:spPr>
          <a:xfrm>
            <a:off x="0" y="6385406"/>
            <a:ext cx="914400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900" dirty="0">
                <a:latin typeface="Century Gothic" panose="020B0502020202020204" pitchFamily="34" charset="0"/>
                <a:ea typeface="Calibri" panose="020F0502020204030204" pitchFamily="34" charset="0"/>
              </a:rPr>
              <a:t>Área responsable de la información: Lic. Myriam Fuentes Pedraza, Directora de Recursos Humanos</a:t>
            </a:r>
            <a:endParaRPr lang="es-MX" sz="900" dirty="0">
              <a:latin typeface="Century Gothic" panose="020B0502020202020204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/>
          <a:srcRect t="8157" b="6177"/>
          <a:stretch>
            <a:fillRect/>
          </a:stretch>
        </p:blipFill>
        <p:spPr bwMode="auto">
          <a:xfrm>
            <a:off x="0" y="-24"/>
            <a:ext cx="9144000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CuadroTexto 4"/>
          <p:cNvSpPr txBox="1"/>
          <p:nvPr/>
        </p:nvSpPr>
        <p:spPr>
          <a:xfrm>
            <a:off x="7740352" y="1146231"/>
            <a:ext cx="9861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800" dirty="0"/>
              <a:t>ANEXO N</a:t>
            </a:r>
            <a:r>
              <a:rPr lang="es-MX" sz="800" baseline="30000" dirty="0"/>
              <a:t>o</a:t>
            </a:r>
          </a:p>
          <a:p>
            <a:r>
              <a:rPr lang="es-MX" sz="800" dirty="0"/>
              <a:t>ACTA N</a:t>
            </a:r>
            <a:r>
              <a:rPr lang="es-MX" sz="800" baseline="30000" dirty="0"/>
              <a:t>o</a:t>
            </a:r>
          </a:p>
          <a:p>
            <a:r>
              <a:rPr lang="es-MX" sz="800" dirty="0"/>
              <a:t>SEPTIMA</a:t>
            </a:r>
          </a:p>
          <a:p>
            <a:r>
              <a:rPr lang="es-MX" sz="800" dirty="0"/>
              <a:t>SESIÓN ORDINARIA</a:t>
            </a:r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7482177"/>
              </p:ext>
            </p:extLst>
          </p:nvPr>
        </p:nvGraphicFramePr>
        <p:xfrm>
          <a:off x="611560" y="1916832"/>
          <a:ext cx="7992888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9928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INFORME DE</a:t>
                      </a:r>
                      <a:r>
                        <a:rPr lang="es-MX" sz="1200" baseline="0" dirty="0"/>
                        <a:t> MOVIMIENTOS DE PERSONAL EN EL PERIODO COMPRENDIDO MAYO 2016</a:t>
                      </a:r>
                      <a:endParaRPr lang="es-MX" sz="12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3224963"/>
              </p:ext>
            </p:extLst>
          </p:nvPr>
        </p:nvGraphicFramePr>
        <p:xfrm>
          <a:off x="611560" y="2348880"/>
          <a:ext cx="7992888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982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NOMBRE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CARGO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PERIODOD DE LICENCIA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OBSERVACIONES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Luis Alberto Zamora Contreras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Juez Familiar Río Grande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30-31-V-16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 goce de sueldo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Actividades de la Función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703796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243</Words>
  <Application>Microsoft Office PowerPoint</Application>
  <PresentationFormat>Presentación en pantalla (4:3)</PresentationFormat>
  <Paragraphs>74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Calibri</vt:lpstr>
      <vt:lpstr>Century Gothic</vt:lpstr>
      <vt:lpstr>Times New Roman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Usuario</cp:lastModifiedBy>
  <cp:revision>14</cp:revision>
  <dcterms:created xsi:type="dcterms:W3CDTF">2016-01-27T17:33:12Z</dcterms:created>
  <dcterms:modified xsi:type="dcterms:W3CDTF">2017-03-21T22:31:54Z</dcterms:modified>
</cp:coreProperties>
</file>